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  <p:embeddedFont>
      <p:font typeface="Petron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5a41110511faa3a" providerId="LiveId" clId="{8EF878AD-25CC-4C1A-B147-82ED379B81AB}"/>
    <pc:docChg chg="modSld">
      <pc:chgData name="" userId="a5a41110511faa3a" providerId="LiveId" clId="{8EF878AD-25CC-4C1A-B147-82ED379B81AB}" dt="2024-09-05T12:36:28.105" v="6"/>
      <pc:docMkLst>
        <pc:docMk/>
      </pc:docMkLst>
      <pc:sldChg chg="addSp modSp">
        <pc:chgData name="" userId="a5a41110511faa3a" providerId="LiveId" clId="{8EF878AD-25CC-4C1A-B147-82ED379B81AB}" dt="2024-09-05T12:34:46.398" v="3" actId="1076"/>
        <pc:sldMkLst>
          <pc:docMk/>
          <pc:sldMk cId="0" sldId="261"/>
        </pc:sldMkLst>
        <pc:picChg chg="add mod">
          <ac:chgData name="" userId="a5a41110511faa3a" providerId="LiveId" clId="{8EF878AD-25CC-4C1A-B147-82ED379B81AB}" dt="2024-09-05T12:34:46.398" v="3" actId="1076"/>
          <ac:picMkLst>
            <pc:docMk/>
            <pc:sldMk cId="0" sldId="261"/>
            <ac:picMk id="19" creationId="{50865347-F114-4490-90EE-8C1B5A6CBF0A}"/>
          </ac:picMkLst>
        </pc:picChg>
      </pc:sldChg>
      <pc:sldChg chg="modSp">
        <pc:chgData name="" userId="a5a41110511faa3a" providerId="LiveId" clId="{8EF878AD-25CC-4C1A-B147-82ED379B81AB}" dt="2024-09-05T12:36:28.105" v="6"/>
        <pc:sldMkLst>
          <pc:docMk/>
          <pc:sldMk cId="0" sldId="263"/>
        </pc:sldMkLst>
        <pc:spChg chg="mod">
          <ac:chgData name="" userId="a5a41110511faa3a" providerId="LiveId" clId="{8EF878AD-25CC-4C1A-B147-82ED379B81AB}" dt="2024-09-05T12:36:28.105" v="6"/>
          <ac:spMkLst>
            <pc:docMk/>
            <pc:sldMk cId="0" sldId="263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41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344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Sustainable Development Goal 6: Water and Sanitation for All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510563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Development Goal 6 (SDG 6) aims to ensure the availability and sustainable management of water and sanitation for all. This goal addresses crucial water-related issues like access to clean drinking water, sanitation, and hygiene, impacting the well-being of billions globally.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19220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BB52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6064" y="7324844"/>
            <a:ext cx="1582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7175302"/>
            <a:ext cx="22854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Allan Mwangi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446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Definition and Significance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58044" y="26317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1637" y="2706053"/>
            <a:ext cx="14870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6974443" y="2631758"/>
            <a:ext cx="2973824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Limited Access to Clean Water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974443" y="3487460"/>
            <a:ext cx="2973824" cy="176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rural areas struggle with limited or poor-quality water sources, impacting their ability to access safe and clean drinking water.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652" y="263175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8194" y="2706053"/>
            <a:ext cx="19692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0885051" y="2631758"/>
            <a:ext cx="2973824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Contamination Concerns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885051" y="3487460"/>
            <a:ext cx="2973824" cy="2116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contamination due to bacteria, chemicals, and heavy metals poses serious health risks and undermines access to safe drinking water.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8044" y="6072545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7706" y="6146840"/>
            <a:ext cx="19657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6974443" y="6072545"/>
            <a:ext cx="546854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Insufficient Monitoring and Intervention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974443" y="6566535"/>
            <a:ext cx="6884313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regular water quality testing and monitoring, as well as delayed or ineffective interventions, exacerbate the issue of unsafe drinking water.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756" y="996553"/>
            <a:ext cx="717875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Database Design and Schema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756" y="1975842"/>
            <a:ext cx="3752850" cy="2194322"/>
          </a:xfrm>
          <a:prstGeom prst="roundRect">
            <a:avLst>
              <a:gd name="adj" fmla="val 392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164" y="2188250"/>
            <a:ext cx="331446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Water Source Management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9164" y="2647117"/>
            <a:ext cx="3328035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Cataloging and assessing water sources, tracking their condition and reliability, is crucial for informed decision-making.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394" y="1975842"/>
            <a:ext cx="3752850" cy="2194322"/>
          </a:xfrm>
          <a:prstGeom prst="roundRect">
            <a:avLst>
              <a:gd name="adj" fmla="val 392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6801" y="2188250"/>
            <a:ext cx="31833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Water Quality Monitoring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86801" y="2647117"/>
            <a:ext cx="3328035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water quality testing and tracking of results over time provide valuable insights into contamination trends and issues.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756" y="4374952"/>
            <a:ext cx="3752850" cy="2857976"/>
          </a:xfrm>
          <a:prstGeom prst="roundRect">
            <a:avLst>
              <a:gd name="adj" fmla="val 3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164" y="4587359"/>
            <a:ext cx="322290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Intervention Management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9164" y="5046226"/>
            <a:ext cx="332803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Recording and monitoring interventions like purification efforts and infrastructure repairs allow for effective evaluation and improvement.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394" y="4374952"/>
            <a:ext cx="3752850" cy="2857976"/>
          </a:xfrm>
          <a:prstGeom prst="roundRect">
            <a:avLst>
              <a:gd name="adj" fmla="val 30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86801" y="4587359"/>
            <a:ext cx="3328035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Community Access Assessment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86801" y="5382220"/>
            <a:ext cx="3328035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the level of access to clean water for different communities allows for targeted interventions and equitable resource allocation.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 and Cleaning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669857"/>
            <a:ext cx="75564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7747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211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Category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211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Data Points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32779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4715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47150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Name, region, population, access to water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34101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4847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Source Details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8472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Type, condition, location, associated community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35424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4979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Test Results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9794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Date, contaminants present, test outcomes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36746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5111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Interventions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651117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Type, date, status, effectiveness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4185"/>
            <a:ext cx="60579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 Insights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65421"/>
            <a:ext cx="30569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Retrieval Queries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156692" y="3964305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Communities with No Access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40650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Sources in a Community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484870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Latest Test Results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29089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Water Source Information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65421"/>
            <a:ext cx="298049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 Queries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62424" y="3964305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Polluted vs. Clean Sources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440650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Contamination Levels by Source Type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62424" y="484870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Communities with Most Polluted Sources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62424" y="529089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Interventions and Status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62424" y="573309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343" y="617696"/>
            <a:ext cx="7264598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 Dashboard Demonstration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3" y="1602105"/>
            <a:ext cx="466011" cy="4660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343" y="2254448"/>
            <a:ext cx="312170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Analysis of Proportion of Polluted vs. Clean Water Sources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52343" y="3283506"/>
            <a:ext cx="3121700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Visually represents the distribution of clean and polluted water sources, highlighting areas of concern.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602" y="1602105"/>
            <a:ext cx="466011" cy="4660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53602" y="2254448"/>
            <a:ext cx="3121819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Analyze Average Contamination Levels by Source Type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053602" y="3283506"/>
            <a:ext cx="312181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average contamination levels across different water source types, identifying potential trends.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79" y="1602105"/>
            <a:ext cx="466011" cy="4660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4979" y="2254448"/>
            <a:ext cx="312170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Find Communities with the Most Number of Polluted Water Sources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54979" y="3283506"/>
            <a:ext cx="3121700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communities with the highest number of polluted water sources, enabling targeted interventions.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6238" y="1602105"/>
            <a:ext cx="466011" cy="4660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56238" y="2254448"/>
            <a:ext cx="3121819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Track the Number of Interventions and Their Status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856238" y="3283506"/>
            <a:ext cx="3121819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the number and status of interventions, assessing their impact on water quality.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43" y="5035629"/>
            <a:ext cx="466011" cy="4660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2343" y="5687973"/>
            <a:ext cx="312170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Trend Analysis: Number of Safe vs. Unsafe Tests Over Time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52343" y="6717030"/>
            <a:ext cx="3121700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trends in water quality over time, revealing patterns and areas for improvement.</a:t>
            </a:r>
            <a:endParaRPr lang="en-US" sz="1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865347-F114-4490-90EE-8C1B5A6CB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602" y="4723488"/>
            <a:ext cx="10332532" cy="35061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976" y="446723"/>
            <a:ext cx="66582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Recommendations and Next Steps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6" y="1302306"/>
            <a:ext cx="809982" cy="12961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964" y="1464231"/>
            <a:ext cx="295763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Identify Communities in Need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19964" y="1827133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communities lacking access to clean drinking water based on data analysis.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6" y="2598420"/>
            <a:ext cx="809982" cy="12961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9964" y="2760345"/>
            <a:ext cx="30278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Assess Water Source Condition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619964" y="3123248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condition and reliability of water sources in identified communities.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6" y="3894534"/>
            <a:ext cx="809982" cy="12961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9964" y="4056459"/>
            <a:ext cx="22001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Analyze Contaminants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19964" y="4419362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the types and levels of contaminants present in water sources.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76" y="5190649"/>
            <a:ext cx="809982" cy="12961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19964" y="5352574"/>
            <a:ext cx="221051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Evaluate Interventions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619964" y="5715476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effectiveness of past interventions and identify areas for improvement.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6" y="6486763"/>
            <a:ext cx="809982" cy="129611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9964" y="66486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Prioritize Resources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619964" y="7011591"/>
            <a:ext cx="1244346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data to prioritize resource allocation and actions for improving water access and quality.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38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56830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SDG 6 is crucial for improving access to clean water and sanitation, contributing to broader goals like reducing poverty, fostering economic growth, and sustaining ecosystems. By leveraging data-driven insights and implementing targeted interventions, we can create a more sustainable and resilient future where clean water and sanitation are accessible to all.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1750" dirty="0"/>
              <a:t>https://gamma.app/docs/Sustainable-Development-Goal-6-Water-and-Sanitation-for-All-jfse24srtsc72zm?mode=doc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626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Petrona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MASHALLAN</cp:lastModifiedBy>
  <cp:revision>1</cp:revision>
  <dcterms:created xsi:type="dcterms:W3CDTF">2024-09-05T12:28:13Z</dcterms:created>
  <dcterms:modified xsi:type="dcterms:W3CDTF">2024-09-05T12:36:43Z</dcterms:modified>
</cp:coreProperties>
</file>